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59" r:id="rId8"/>
    <p:sldId id="260" r:id="rId9"/>
    <p:sldId id="268" r:id="rId10"/>
    <p:sldId id="261" r:id="rId11"/>
    <p:sldId id="270" r:id="rId12"/>
    <p:sldId id="271" r:id="rId13"/>
    <p:sldId id="272" r:id="rId14"/>
    <p:sldId id="274" r:id="rId15"/>
    <p:sldId id="273" r:id="rId16"/>
    <p:sldId id="269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F3C1-9E34-4135-8D7D-E8D7B95FB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49C1D-B3DF-4DAF-AE56-BCE6B9E36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12A3-C274-4F03-A854-2B9A289D0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8038-98CA-4C5F-A337-C21A3EEC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ED2CE-4419-46BC-9B7D-E74B6621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6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4AE1-1AF6-4881-BCDE-0AB52865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870D1-E1F6-4869-895B-B2471301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2FA5B-1662-41D7-B3CC-A1C86A0E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56A35-6B51-4DEE-8689-2C6729D4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70EC-CC77-4FC8-A69C-5EAE34C0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9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05E70-3289-4213-BAA5-074100EF9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53B8F-E724-45B0-A8E9-F1BE1012D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DCA45-0EE3-4D18-ADCD-E972A281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9A414-701F-4B48-A2A5-248B8D1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B244D-3F36-419A-97BE-2EA490A7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A872-038F-4C71-801D-1E4630E4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DE61-0D72-4411-B1B1-9C0968FF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AA15-BB4D-4EA5-AF92-08EDDC4F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B50B-BDE6-4103-B12C-A0C5A9FB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2FA7-4D95-4E03-BBE9-386E8099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4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B24A-1A5E-4C84-ABA4-53DE49AE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0B7B4-3E52-4E60-81DA-4C6C133BC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8FB42-DA45-4833-85DE-2B06F5DC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FED26-C038-4FFD-9335-DA718AFD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8D75-498C-4CC4-B0EC-E6BF9877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1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E5EB-3845-4BDC-94CE-6E62A8BD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0FD0-AAEB-42EF-88BF-47FD08ADB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DA0DD-8084-4D90-8855-E31E9DB7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81E72-BDF3-4EE9-BA25-5C4BAF04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1B5E-71A6-4C28-B17E-6E42864C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18562-819B-432C-8294-6A682E83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60D3-06DB-4CF0-8B4B-B2A7802B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6A660-CFB9-429B-992F-DF7E2AC3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9B08-5D82-4477-8212-44EB6D86F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CAAE1-9D08-40B7-ABFE-C03529662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61201-2689-4641-94A1-2CD639C9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16F03-A689-40E0-A574-493AB4A0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31A4B-38E2-4509-8E8B-FCEF144E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E8B60-49E5-4024-AA03-2A05D8C8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E9B1-C9FF-4B47-B31E-FC03673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30209-ECAA-444D-BFB4-0E5B7C6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23C56-0B7B-41D3-B010-3179497B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55413-D213-4F92-A1E3-19649D4F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0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D4C60-0B47-4078-AAB9-AE2E6C92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6AC1F-0A52-4E57-AE3B-A077DF88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D831A-FDCD-4F66-8523-726680E1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9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C0CE-7491-4D70-8AB4-06CAAF60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D82F-8CCB-4272-9646-583D8B05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C2FD3-D59D-4218-A0FE-23B5071D3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F6BE0-D74E-46B5-8933-2DF05444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8619-D3F7-4635-98A3-3659861C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6378C-02C6-42AB-B55B-0F10D711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9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B9A0-4DDC-4122-A26E-48B102F7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357A4-49D8-4F44-8DFC-E1A5EB53B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6FBB1-A717-466A-87E8-35F7118EC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FFC6D-4F34-43C1-BC28-AF3A7569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93A75-DCC4-4242-9EEE-EC283C12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403D2-F0BF-4CD6-8ADF-921FD0B2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1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3ED3A-9B7E-43F6-8763-B147DD74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E7757-6635-4C79-A354-5AE36AC15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159C0-49B9-4CC1-8CCF-C60EF8538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CAAB-B553-4CF3-8596-39CF461BD08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546E-DF17-462C-B028-4F8AC8D88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D8F4-8187-4503-9FB6-E0684640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C929-9ED0-4FB0-8E50-80ABC8C38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4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8QN9an3t8&amp;t=1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1771650"/>
            <a:ext cx="6838950" cy="3314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AAA93-7A30-4CA1-ADFA-7855512A1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7" y="286869"/>
            <a:ext cx="1552446" cy="2078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1B7EB-CE4F-48F3-9037-A03002096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977" y="142265"/>
            <a:ext cx="1660447" cy="2223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098A0-4369-480D-A74F-CAFBB2484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86" y="4492543"/>
            <a:ext cx="1552446" cy="2078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7A7B6A-307C-4EEF-BA88-2860AB9D7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3719" y="4146413"/>
            <a:ext cx="1810962" cy="24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1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AD1847-730E-4610-865D-3656920D57E9}"/>
              </a:ext>
            </a:extLst>
          </p:cNvPr>
          <p:cNvSpPr txBox="1"/>
          <p:nvPr/>
        </p:nvSpPr>
        <p:spPr>
          <a:xfrm>
            <a:off x="6759163" y="3171370"/>
            <a:ext cx="4865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etter-join Plus 2" panose="02000505000000020003" pitchFamily="2" charset="0"/>
              </a:rPr>
              <a:t>Speak to a friend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23743-6A27-40B8-AD80-576EB896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04" y="938252"/>
            <a:ext cx="5184251" cy="51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AD1847-730E-4610-865D-3656920D57E9}"/>
              </a:ext>
            </a:extLst>
          </p:cNvPr>
          <p:cNvSpPr txBox="1"/>
          <p:nvPr/>
        </p:nvSpPr>
        <p:spPr>
          <a:xfrm>
            <a:off x="6664417" y="2901026"/>
            <a:ext cx="4459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latin typeface="Letter-join Plus 2" panose="02000505000000020003" pitchFamily="2" charset="0"/>
              </a:rPr>
              <a:t>Mindfulness and</a:t>
            </a:r>
            <a:br>
              <a:rPr lang="en-GB" sz="4800" b="1" dirty="0">
                <a:latin typeface="Letter-join Plus 2" panose="02000505000000020003" pitchFamily="2" charset="0"/>
              </a:rPr>
            </a:br>
            <a:r>
              <a:rPr lang="en-GB" sz="4800" b="1" dirty="0">
                <a:latin typeface="Letter-join Plus 2" panose="02000505000000020003" pitchFamily="2" charset="0"/>
              </a:rPr>
              <a:t>Meditation</a:t>
            </a:r>
          </a:p>
        </p:txBody>
      </p:sp>
      <p:pic>
        <p:nvPicPr>
          <p:cNvPr id="4098" name="Picture 2" descr="8,754 Mindfulness Illustrations &amp;amp; Clip Art - iStock">
            <a:extLst>
              <a:ext uri="{FF2B5EF4-FFF2-40B4-BE49-F238E27FC236}">
                <a16:creationId xmlns:a16="http://schemas.microsoft.com/office/drawing/2014/main" id="{6E23C974-017E-4D2F-98D0-A225BC81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4" y="1117842"/>
            <a:ext cx="6160583" cy="41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2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AD1847-730E-4610-865D-3656920D57E9}"/>
              </a:ext>
            </a:extLst>
          </p:cNvPr>
          <p:cNvSpPr txBox="1"/>
          <p:nvPr/>
        </p:nvSpPr>
        <p:spPr>
          <a:xfrm>
            <a:off x="5017826" y="2274838"/>
            <a:ext cx="6503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Letter-join Plus 2" panose="02000505000000020003" pitchFamily="2" charset="0"/>
              </a:rPr>
              <a:t>Accept your emotion and understand it is normal to feel that way.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BA774-24A8-4BB0-8D5D-FCF607EFA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5"/>
          <a:stretch/>
        </p:blipFill>
        <p:spPr>
          <a:xfrm>
            <a:off x="351894" y="902805"/>
            <a:ext cx="4665932" cy="46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CD97-8188-4EE1-B4D7-C0A0EF49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Letter-join Plus 2" panose="02000505000000020003" pitchFamily="2" charset="0"/>
              </a:rPr>
              <a:t>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00E6-F276-49D3-B563-D8B26A49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Letter-join Plus 2" panose="02000505000000020003" pitchFamily="2" charset="0"/>
              </a:rPr>
              <a:t>We are the Regulation Responders.</a:t>
            </a:r>
          </a:p>
          <a:p>
            <a:r>
              <a:rPr lang="en-GB" sz="3200" dirty="0">
                <a:latin typeface="Letter-join Plus 2" panose="02000505000000020003" pitchFamily="2" charset="0"/>
              </a:rPr>
              <a:t>The Regulation Retrievers will collect check-ins in the morning. </a:t>
            </a:r>
          </a:p>
          <a:p>
            <a:r>
              <a:rPr lang="en-GB" sz="3200" dirty="0">
                <a:latin typeface="Letter-join Plus 2" panose="02000505000000020003" pitchFamily="2" charset="0"/>
              </a:rPr>
              <a:t>They will then inform a teacher, who may want to speak to you about your emotions. </a:t>
            </a:r>
          </a:p>
          <a:p>
            <a:r>
              <a:rPr lang="en-GB" sz="3200" dirty="0">
                <a:latin typeface="Letter-join Plus 2" panose="02000505000000020003" pitchFamily="2" charset="0"/>
              </a:rPr>
              <a:t>Our job, is to support you at break time and lunch time. </a:t>
            </a:r>
          </a:p>
          <a:p>
            <a:r>
              <a:rPr lang="en-GB" sz="3200" dirty="0">
                <a:latin typeface="Letter-join Plus 2" panose="02000505000000020003" pitchFamily="2" charset="0"/>
              </a:rPr>
              <a:t>We can provide you with some ideas on how to calm your guard dog.</a:t>
            </a:r>
          </a:p>
          <a:p>
            <a:r>
              <a:rPr lang="en-GB" sz="3200" dirty="0">
                <a:latin typeface="Letter-join Plus 2" panose="02000505000000020003" pitchFamily="2" charset="0"/>
              </a:rPr>
              <a:t>We will be there to support you.</a:t>
            </a:r>
          </a:p>
          <a:p>
            <a:endParaRPr lang="en-GB" sz="3200" dirty="0">
              <a:latin typeface="Letter-join Plus 2" panose="0200050500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80969-0FE0-4413-A9D1-98A8A09C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7ABA5F7-FAAA-4C6F-8D9A-502335B77458}"/>
              </a:ext>
            </a:extLst>
          </p:cNvPr>
          <p:cNvSpPr txBox="1">
            <a:spLocks/>
          </p:cNvSpPr>
          <p:nvPr/>
        </p:nvSpPr>
        <p:spPr>
          <a:xfrm>
            <a:off x="9300376" y="6402885"/>
            <a:ext cx="3034748" cy="38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</p:spTree>
    <p:extLst>
      <p:ext uri="{BB962C8B-B14F-4D97-AF65-F5344CB8AC3E}">
        <p14:creationId xmlns:p14="http://schemas.microsoft.com/office/powerpoint/2010/main" val="399724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252" y="6402885"/>
            <a:ext cx="3034748" cy="38752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4A51A-985A-441C-8856-B25EB3255432}"/>
              </a:ext>
            </a:extLst>
          </p:cNvPr>
          <p:cNvSpPr txBox="1"/>
          <p:nvPr/>
        </p:nvSpPr>
        <p:spPr>
          <a:xfrm>
            <a:off x="1698928" y="817260"/>
            <a:ext cx="8794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Letter-join Plus 2" panose="02000505000000020003" pitchFamily="2" charset="0"/>
              </a:rPr>
              <a:t>Does anybody feel like they would like us to support you today?</a:t>
            </a:r>
          </a:p>
          <a:p>
            <a:pPr algn="ctr"/>
            <a:endParaRPr lang="en-GB" sz="5400" b="1" dirty="0">
              <a:latin typeface="Letter-join Plus 2" panose="02000505000000020003" pitchFamily="2" charset="0"/>
            </a:endParaRPr>
          </a:p>
          <a:p>
            <a:pPr algn="ctr"/>
            <a:r>
              <a:rPr lang="en-GB" sz="2000" b="1" dirty="0">
                <a:latin typeface="Letter-join Plus 2" panose="02000505000000020003" pitchFamily="2" charset="0"/>
              </a:rPr>
              <a:t>You don’t have to tell us in front of everyone, but we are here if you would like to quietly talk to us.</a:t>
            </a:r>
          </a:p>
        </p:txBody>
      </p:sp>
    </p:spTree>
    <p:extLst>
      <p:ext uri="{BB962C8B-B14F-4D97-AF65-F5344CB8AC3E}">
        <p14:creationId xmlns:p14="http://schemas.microsoft.com/office/powerpoint/2010/main" val="247006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252" y="6402885"/>
            <a:ext cx="3034748" cy="38752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82650-5729-45C4-AB08-8FA1E69E249D}"/>
              </a:ext>
            </a:extLst>
          </p:cNvPr>
          <p:cNvSpPr txBox="1"/>
          <p:nvPr/>
        </p:nvSpPr>
        <p:spPr>
          <a:xfrm>
            <a:off x="2653639" y="2219179"/>
            <a:ext cx="6503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Letter-join Plus 2" panose="02000505000000020003" pitchFamily="2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3081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252" y="6402885"/>
            <a:ext cx="3034748" cy="38752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EAD4D-40DF-4E27-BD71-F9704837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4" y="455115"/>
            <a:ext cx="11322656" cy="4290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DFB1B2-31D7-4B5F-BF77-29BD8DE55E91}"/>
              </a:ext>
            </a:extLst>
          </p:cNvPr>
          <p:cNvSpPr txBox="1"/>
          <p:nvPr/>
        </p:nvSpPr>
        <p:spPr>
          <a:xfrm>
            <a:off x="441290" y="5224963"/>
            <a:ext cx="777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etter-join Plus 2" panose="02000505000000020003" pitchFamily="2" charset="0"/>
              </a:rPr>
              <a:t>Where are you on the scale?</a:t>
            </a:r>
          </a:p>
        </p:txBody>
      </p:sp>
    </p:spTree>
    <p:extLst>
      <p:ext uri="{BB962C8B-B14F-4D97-AF65-F5344CB8AC3E}">
        <p14:creationId xmlns:p14="http://schemas.microsoft.com/office/powerpoint/2010/main" val="56741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252" y="6402885"/>
            <a:ext cx="3034748" cy="38752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pic>
        <p:nvPicPr>
          <p:cNvPr id="1028" name="Picture 4" descr="The Brain in the Palm of your Hand: Dan Siegel&amp;#39;s Hand Model — The Behavior  Hub">
            <a:extLst>
              <a:ext uri="{FF2B5EF4-FFF2-40B4-BE49-F238E27FC236}">
                <a16:creationId xmlns:a16="http://schemas.microsoft.com/office/drawing/2014/main" id="{E3E092CC-065D-4D78-9672-C0014FF4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0" y="281575"/>
            <a:ext cx="4090953" cy="542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F7916-2C9E-4FE3-9253-083E84068BEC}"/>
              </a:ext>
            </a:extLst>
          </p:cNvPr>
          <p:cNvSpPr txBox="1"/>
          <p:nvPr/>
        </p:nvSpPr>
        <p:spPr>
          <a:xfrm>
            <a:off x="4668786" y="660914"/>
            <a:ext cx="6748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Letter-join Plus 2" panose="02000505000000020003" pitchFamily="2" charset="0"/>
              </a:rPr>
              <a:t>Pre-frontal cortex (front of your brain) is engaged.</a:t>
            </a:r>
          </a:p>
          <a:p>
            <a:pPr algn="ctr"/>
            <a:r>
              <a:rPr lang="en-GB" sz="2400" dirty="0">
                <a:latin typeface="Letter-join Plus 2" panose="02000505000000020003" pitchFamily="2" charset="0"/>
              </a:rPr>
              <a:t>You feel calm, relaxed and ready to learn.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0F79C-3C16-45CA-9315-D0EBBC05626B}"/>
              </a:ext>
            </a:extLst>
          </p:cNvPr>
          <p:cNvSpPr txBox="1"/>
          <p:nvPr/>
        </p:nvSpPr>
        <p:spPr>
          <a:xfrm>
            <a:off x="4532243" y="2516496"/>
            <a:ext cx="6915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Letter-join Plus 2" panose="02000505000000020003" pitchFamily="2" charset="0"/>
              </a:rPr>
              <a:t>Pre-frontal cortex (front of your brain) is starting </a:t>
            </a:r>
            <a:br>
              <a:rPr lang="en-GB" sz="2400" dirty="0">
                <a:latin typeface="Letter-join Plus 2" panose="02000505000000020003" pitchFamily="2" charset="0"/>
              </a:rPr>
            </a:br>
            <a:r>
              <a:rPr lang="en-GB" sz="2400" dirty="0">
                <a:latin typeface="Letter-join Plus 2" panose="02000505000000020003" pitchFamily="2" charset="0"/>
              </a:rPr>
              <a:t>to not engage. You feel silly, excited or frustrated.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E25E7-D3FB-46FE-8546-B2DE7533BD89}"/>
              </a:ext>
            </a:extLst>
          </p:cNvPr>
          <p:cNvSpPr txBox="1"/>
          <p:nvPr/>
        </p:nvSpPr>
        <p:spPr>
          <a:xfrm>
            <a:off x="4668786" y="4372079"/>
            <a:ext cx="7414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Letter-join Plus 2" panose="02000505000000020003" pitchFamily="2" charset="0"/>
              </a:rPr>
              <a:t>Pre-frontal cortex (front of your brain) is not engaged.</a:t>
            </a:r>
          </a:p>
          <a:p>
            <a:r>
              <a:rPr lang="en-GB" sz="2400" dirty="0">
                <a:latin typeface="Letter-join Plus 2" panose="02000505000000020003" pitchFamily="2" charset="0"/>
              </a:rPr>
              <a:t>You feel angry, you are unable to make good decisions,</a:t>
            </a:r>
            <a:br>
              <a:rPr lang="en-GB" sz="2400" dirty="0">
                <a:latin typeface="Letter-join Plus 2" panose="02000505000000020003" pitchFamily="2" charset="0"/>
              </a:rPr>
            </a:br>
            <a:r>
              <a:rPr lang="en-GB" sz="2400" dirty="0">
                <a:latin typeface="Letter-join Plus 2" panose="02000505000000020003" pitchFamily="2" charset="0"/>
              </a:rPr>
              <a:t>you need time to calm down.</a:t>
            </a:r>
          </a:p>
        </p:txBody>
      </p:sp>
    </p:spTree>
    <p:extLst>
      <p:ext uri="{BB962C8B-B14F-4D97-AF65-F5344CB8AC3E}">
        <p14:creationId xmlns:p14="http://schemas.microsoft.com/office/powerpoint/2010/main" val="171102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252" y="6402885"/>
            <a:ext cx="3034748" cy="38752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54FC7-9EA1-44FB-9E61-F3C484E06E5D}"/>
              </a:ext>
            </a:extLst>
          </p:cNvPr>
          <p:cNvSpPr/>
          <p:nvPr/>
        </p:nvSpPr>
        <p:spPr>
          <a:xfrm>
            <a:off x="2379584" y="1701780"/>
            <a:ext cx="7218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hlinkClick r:id="rId3"/>
              </a:rPr>
              <a:t>https://www.youtube.com/watch?v=so8QN9an3t8&amp;t=1s</a:t>
            </a:r>
            <a:r>
              <a:rPr lang="en-GB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01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252" y="6402885"/>
            <a:ext cx="3034748" cy="38752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CE948-2FFA-46ED-9CEE-97F37E7EA992}"/>
              </a:ext>
            </a:extLst>
          </p:cNvPr>
          <p:cNvSpPr txBox="1"/>
          <p:nvPr/>
        </p:nvSpPr>
        <p:spPr>
          <a:xfrm>
            <a:off x="2282024" y="1861561"/>
            <a:ext cx="78506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u="sng" dirty="0">
                <a:latin typeface="Letter-join Plus 2" panose="02000505000000020003" pitchFamily="2" charset="0"/>
              </a:rPr>
              <a:t>Top Tips for calming your guard dog</a:t>
            </a:r>
          </a:p>
        </p:txBody>
      </p:sp>
    </p:spTree>
    <p:extLst>
      <p:ext uri="{BB962C8B-B14F-4D97-AF65-F5344CB8AC3E}">
        <p14:creationId xmlns:p14="http://schemas.microsoft.com/office/powerpoint/2010/main" val="313228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252" y="6402885"/>
            <a:ext cx="3034748" cy="38752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62445-D470-4AC0-8C11-93223BC1B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0" y="272049"/>
            <a:ext cx="5391150" cy="632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1CE948-2FFA-46ED-9CEE-97F37E7EA992}"/>
              </a:ext>
            </a:extLst>
          </p:cNvPr>
          <p:cNvSpPr txBox="1"/>
          <p:nvPr/>
        </p:nvSpPr>
        <p:spPr>
          <a:xfrm>
            <a:off x="6452477" y="2179613"/>
            <a:ext cx="5216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etter-join Plus 2" panose="02000505000000020003" pitchFamily="2" charset="0"/>
              </a:rPr>
              <a:t>Breathing exercises</a:t>
            </a:r>
          </a:p>
        </p:txBody>
      </p:sp>
    </p:spTree>
    <p:extLst>
      <p:ext uri="{BB962C8B-B14F-4D97-AF65-F5344CB8AC3E}">
        <p14:creationId xmlns:p14="http://schemas.microsoft.com/office/powerpoint/2010/main" val="98351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B691B-94D9-4881-B476-3F43F399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42" y="5359773"/>
            <a:ext cx="2152168" cy="1043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2E4E90-552F-438A-8DBA-0AEA3C845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7252" y="6402885"/>
            <a:ext cx="3034748" cy="387529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Letter-join Plus 2" panose="02000505000000020003" pitchFamily="2" charset="0"/>
              </a:rPr>
              <a:t>The Regulation Responders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6D1EF-A47B-4059-A43B-94E372D0E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17" y="1175647"/>
            <a:ext cx="4034387" cy="4506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11950-77B5-42B1-B7D6-98339090BEEC}"/>
              </a:ext>
            </a:extLst>
          </p:cNvPr>
          <p:cNvSpPr txBox="1"/>
          <p:nvPr/>
        </p:nvSpPr>
        <p:spPr>
          <a:xfrm>
            <a:off x="6396818" y="2465861"/>
            <a:ext cx="4908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etter-join Plus 2" panose="02000505000000020003" pitchFamily="2" charset="0"/>
              </a:rPr>
              <a:t>Speak to your owl</a:t>
            </a:r>
          </a:p>
        </p:txBody>
      </p:sp>
    </p:spTree>
    <p:extLst>
      <p:ext uri="{BB962C8B-B14F-4D97-AF65-F5344CB8AC3E}">
        <p14:creationId xmlns:p14="http://schemas.microsoft.com/office/powerpoint/2010/main" val="326657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er black and white water clipart free download clip art on - WikiClipArt">
            <a:extLst>
              <a:ext uri="{FF2B5EF4-FFF2-40B4-BE49-F238E27FC236}">
                <a16:creationId xmlns:a16="http://schemas.microsoft.com/office/drawing/2014/main" id="{254218C0-9D31-4402-84C0-B6250F530E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00" y="655236"/>
            <a:ext cx="2604632" cy="55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F0418-6F68-4E84-8A53-2654C3CE6D26}"/>
              </a:ext>
            </a:extLst>
          </p:cNvPr>
          <p:cNvSpPr txBox="1"/>
          <p:nvPr/>
        </p:nvSpPr>
        <p:spPr>
          <a:xfrm>
            <a:off x="6396818" y="2465861"/>
            <a:ext cx="3538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etter-join Plus 2" panose="02000505000000020003" pitchFamily="2" charset="0"/>
              </a:rPr>
              <a:t>Have a drink</a:t>
            </a:r>
          </a:p>
        </p:txBody>
      </p:sp>
    </p:spTree>
    <p:extLst>
      <p:ext uri="{BB962C8B-B14F-4D97-AF65-F5344CB8AC3E}">
        <p14:creationId xmlns:p14="http://schemas.microsoft.com/office/powerpoint/2010/main" val="28395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Zones and coping strategies | Baamboozle">
            <a:extLst>
              <a:ext uri="{FF2B5EF4-FFF2-40B4-BE49-F238E27FC236}">
                <a16:creationId xmlns:a16="http://schemas.microsoft.com/office/drawing/2014/main" id="{FDADA138-F505-4AB3-A047-AD0844691B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9" y="617027"/>
            <a:ext cx="5735829" cy="46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D1847-730E-4610-865D-3656920D57E9}"/>
              </a:ext>
            </a:extLst>
          </p:cNvPr>
          <p:cNvSpPr txBox="1"/>
          <p:nvPr/>
        </p:nvSpPr>
        <p:spPr>
          <a:xfrm>
            <a:off x="6926140" y="5532907"/>
            <a:ext cx="473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etter-join Plus 2" panose="02000505000000020003" pitchFamily="2" charset="0"/>
              </a:rPr>
              <a:t>Lazy 8 Breathing</a:t>
            </a:r>
          </a:p>
        </p:txBody>
      </p:sp>
    </p:spTree>
    <p:extLst>
      <p:ext uri="{BB962C8B-B14F-4D97-AF65-F5344CB8AC3E}">
        <p14:creationId xmlns:p14="http://schemas.microsoft.com/office/powerpoint/2010/main" val="3185561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A47011520F04BABBA966ABD87C343" ma:contentTypeVersion="13" ma:contentTypeDescription="Create a new document." ma:contentTypeScope="" ma:versionID="a44338c2e3bc598f980fd1f6351e89da">
  <xsd:schema xmlns:xsd="http://www.w3.org/2001/XMLSchema" xmlns:xs="http://www.w3.org/2001/XMLSchema" xmlns:p="http://schemas.microsoft.com/office/2006/metadata/properties" xmlns:ns3="55fa28af-cee5-4423-a0e1-e214d02d3f27" xmlns:ns4="72512ba2-39f2-41b8-bd23-7115cb2e9910" targetNamespace="http://schemas.microsoft.com/office/2006/metadata/properties" ma:root="true" ma:fieldsID="f3e5d9a141a0244cad2922c864ab8441" ns3:_="" ns4:_="">
    <xsd:import namespace="55fa28af-cee5-4423-a0e1-e214d02d3f27"/>
    <xsd:import namespace="72512ba2-39f2-41b8-bd23-7115cb2e99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a28af-cee5-4423-a0e1-e214d02d3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12ba2-39f2-41b8-bd23-7115cb2e99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0CF5A9-3C4E-43E4-BA79-FA5CBF458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fa28af-cee5-4423-a0e1-e214d02d3f27"/>
    <ds:schemaRef ds:uri="72512ba2-39f2-41b8-bd23-7115cb2e99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BC8392-5F10-41F2-953B-FC528386E4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6E0128-3C38-444B-91CF-001174E83236}">
  <ds:schemaRefs>
    <ds:schemaRef ds:uri="55fa28af-cee5-4423-a0e1-e214d02d3f27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72512ba2-39f2-41b8-bd23-7115cb2e991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284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Letter-join Plus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Role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Matthews</dc:creator>
  <cp:lastModifiedBy>Danielle Fox</cp:lastModifiedBy>
  <cp:revision>10</cp:revision>
  <dcterms:created xsi:type="dcterms:W3CDTF">2021-09-27T12:48:05Z</dcterms:created>
  <dcterms:modified xsi:type="dcterms:W3CDTF">2021-10-11T14:09:14Z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0x010100B93A47011520F04BABBA966ABD87C343</vt:lpwstr>
  </property>
</Properties>
</file>